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59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93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5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3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81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4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1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8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7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1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6C8FE3-7EF5-4506-B0B1-4B6A23D85719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3147F2-9978-447D-9CD8-005ADD7B0A4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126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914E-5035-611A-9D98-1783744EF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2276" y="777613"/>
            <a:ext cx="10388704" cy="3566160"/>
          </a:xfrm>
        </p:spPr>
        <p:txBody>
          <a:bodyPr/>
          <a:lstStyle/>
          <a:p>
            <a:r>
              <a:rPr lang="en-US" dirty="0"/>
              <a:t>Where do my fingers go?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C56E2-2785-DD37-9BD3-B4246A289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3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F42D6C-53D0-4256-A7E0-9C8AA8A6C2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84" t="21157" r="32852" b="24342"/>
          <a:stretch/>
        </p:blipFill>
        <p:spPr>
          <a:xfrm>
            <a:off x="2519265" y="281253"/>
            <a:ext cx="6746033" cy="583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00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2359A6-794F-86E6-DEC8-1E78DFE610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22" t="21273" r="30489" b="12839"/>
          <a:stretch/>
        </p:blipFill>
        <p:spPr>
          <a:xfrm>
            <a:off x="2463282" y="62137"/>
            <a:ext cx="6604694" cy="615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37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955ECC-8FBC-4219-BFBA-475F994B23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860" t="31851" r="30966" b="14500"/>
          <a:stretch/>
        </p:blipFill>
        <p:spPr>
          <a:xfrm>
            <a:off x="1258349" y="33639"/>
            <a:ext cx="8858774" cy="682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89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38398-7439-485C-8A86-9D2EA2C9A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Where Do My Fingers Go Review Packet</a:t>
            </a:r>
          </a:p>
        </p:txBody>
      </p:sp>
    </p:spTree>
    <p:extLst>
      <p:ext uri="{BB962C8B-B14F-4D97-AF65-F5344CB8AC3E}">
        <p14:creationId xmlns:p14="http://schemas.microsoft.com/office/powerpoint/2010/main" val="35739696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14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Where do my fingers go?</vt:lpstr>
      <vt:lpstr>PowerPoint Presentation</vt:lpstr>
      <vt:lpstr>PowerPoint Presentation</vt:lpstr>
      <vt:lpstr>PowerPoint Presentation</vt:lpstr>
      <vt:lpstr>Complete Where Do My Fingers Go Review Packet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my fingers go?</dc:title>
  <dc:creator>Ellsworth, Tricia</dc:creator>
  <cp:lastModifiedBy>Ellsworth, Tricia</cp:lastModifiedBy>
  <cp:revision>2</cp:revision>
  <dcterms:created xsi:type="dcterms:W3CDTF">2023-08-31T21:25:10Z</dcterms:created>
  <dcterms:modified xsi:type="dcterms:W3CDTF">2023-08-31T21:28:47Z</dcterms:modified>
</cp:coreProperties>
</file>